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4572000" cx="4572000"/>
  <p:notesSz cx="6858000" cy="9144000"/>
  <p:embeddedFontLst>
    <p:embeddedFont>
      <p:font typeface="Quicksand"/>
      <p:regular r:id="rId7"/>
      <p:bold r:id="rId8"/>
    </p:embeddedFont>
    <p:embeddedFont>
      <p:font typeface="Quicksand SemiBo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QuicksandSemiBold-bold.fntdata"/><Relationship Id="rId9" Type="http://schemas.openxmlformats.org/officeDocument/2006/relationships/font" Target="fonts/QuicksandSemiBo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658288f0ff_0_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658288f0f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661844"/>
            <a:ext cx="4260300" cy="18246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2519222"/>
            <a:ext cx="4260300" cy="7044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983222"/>
            <a:ext cx="4260300" cy="17454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2801978"/>
            <a:ext cx="4260300" cy="11562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1911867"/>
            <a:ext cx="4260300" cy="7482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395578"/>
            <a:ext cx="4260300" cy="5091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024422"/>
            <a:ext cx="4260300" cy="30369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395578"/>
            <a:ext cx="4260300" cy="5091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024422"/>
            <a:ext cx="1999800" cy="30369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024422"/>
            <a:ext cx="1999800" cy="30369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395578"/>
            <a:ext cx="4260300" cy="5091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493867"/>
            <a:ext cx="1404000" cy="6717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235200"/>
            <a:ext cx="1404000" cy="28260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400133"/>
            <a:ext cx="3183900" cy="36363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11"/>
            <a:ext cx="2286000" cy="457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575" lIns="57575" spcFirstLastPara="1" rIns="57575" wrap="square" tIns="5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096156"/>
            <a:ext cx="2022600" cy="13176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2491622"/>
            <a:ext cx="2022600" cy="10980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643622"/>
            <a:ext cx="1918500" cy="32844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3760511"/>
            <a:ext cx="2999400" cy="5379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395578"/>
            <a:ext cx="4260300" cy="5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024422"/>
            <a:ext cx="4260300" cy="30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4145082"/>
            <a:ext cx="274200" cy="34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4581300" cy="4572000"/>
          </a:xfrm>
          <a:prstGeom prst="rect">
            <a:avLst/>
          </a:prstGeom>
          <a:solidFill>
            <a:srgbClr val="D4DF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-4650" y="865914"/>
            <a:ext cx="4581300" cy="1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1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Acute Care</a:t>
            </a:r>
            <a:endParaRPr sz="5000">
              <a:solidFill>
                <a:schemeClr val="dk1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Special Interest Group</a:t>
            </a:r>
            <a:endParaRPr sz="3200">
              <a:solidFill>
                <a:schemeClr val="dk1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679325" y="4102825"/>
            <a:ext cx="189000" cy="31200"/>
          </a:xfrm>
          <a:prstGeom prst="rect">
            <a:avLst/>
          </a:prstGeom>
          <a:solidFill>
            <a:srgbClr val="D4DF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838800" y="3800275"/>
            <a:ext cx="2894400" cy="636300"/>
          </a:xfrm>
          <a:prstGeom prst="ribbon2">
            <a:avLst>
              <a:gd fmla="val 33333" name="adj1"/>
              <a:gd fmla="val 75000" name="adj2"/>
            </a:avLst>
          </a:prstGeom>
          <a:solidFill>
            <a:srgbClr val="D4DFF6"/>
          </a:solidFill>
          <a:ln cap="flat" cmpd="sng" w="28575">
            <a:solidFill>
              <a:srgbClr val="1E46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 rot="453">
            <a:off x="1147500" y="3828275"/>
            <a:ext cx="2277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1E469D"/>
                </a:solidFill>
                <a:latin typeface="Quicksand"/>
                <a:ea typeface="Quicksand"/>
                <a:cs typeface="Quicksand"/>
                <a:sym typeface="Quicksand"/>
              </a:rPr>
              <a:t>FREE</a:t>
            </a:r>
            <a:r>
              <a:rPr b="1" i="1" lang="en" sz="1300">
                <a:solidFill>
                  <a:srgbClr val="1E469D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b="1" lang="en" sz="1300">
                <a:solidFill>
                  <a:srgbClr val="1E469D"/>
                </a:solidFill>
                <a:latin typeface="Quicksand"/>
                <a:ea typeface="Quicksand"/>
                <a:cs typeface="Quicksand"/>
                <a:sym typeface="Quicksand"/>
              </a:rPr>
              <a:t>for MAOT members!</a:t>
            </a:r>
            <a:endParaRPr b="1" sz="1300">
              <a:solidFill>
                <a:srgbClr val="1E469D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409" y="0"/>
            <a:ext cx="2077199" cy="922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4790" l="0" r="0" t="4481"/>
          <a:stretch/>
        </p:blipFill>
        <p:spPr>
          <a:xfrm>
            <a:off x="1434475" y="2129795"/>
            <a:ext cx="1703040" cy="154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0" y="0"/>
            <a:ext cx="4581300" cy="4572000"/>
          </a:xfrm>
          <a:prstGeom prst="rect">
            <a:avLst/>
          </a:prstGeom>
          <a:solidFill>
            <a:srgbClr val="D4DF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679325" y="4102825"/>
            <a:ext cx="189000" cy="31200"/>
          </a:xfrm>
          <a:prstGeom prst="rect">
            <a:avLst/>
          </a:prstGeom>
          <a:solidFill>
            <a:srgbClr val="D4DFF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-4650" y="1051364"/>
            <a:ext cx="4581300" cy="12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>
                <a:solidFill>
                  <a:schemeClr val="dk1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Acute Care</a:t>
            </a:r>
            <a:endParaRPr sz="5000">
              <a:solidFill>
                <a:schemeClr val="dk1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Special Interest Group</a:t>
            </a:r>
            <a:endParaRPr sz="3200">
              <a:solidFill>
                <a:schemeClr val="dk1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grpSp>
        <p:nvGrpSpPr>
          <p:cNvPr id="68" name="Google Shape;68;p14"/>
          <p:cNvGrpSpPr/>
          <p:nvPr/>
        </p:nvGrpSpPr>
        <p:grpSpPr>
          <a:xfrm>
            <a:off x="838800" y="3800275"/>
            <a:ext cx="2894400" cy="636300"/>
            <a:chOff x="843450" y="3800275"/>
            <a:chExt cx="2894400" cy="636300"/>
          </a:xfrm>
        </p:grpSpPr>
        <p:sp>
          <p:nvSpPr>
            <p:cNvPr id="69" name="Google Shape;69;p14"/>
            <p:cNvSpPr/>
            <p:nvPr/>
          </p:nvSpPr>
          <p:spPr>
            <a:xfrm>
              <a:off x="843450" y="3800275"/>
              <a:ext cx="2894400" cy="636300"/>
            </a:xfrm>
            <a:prstGeom prst="ribbon2">
              <a:avLst>
                <a:gd fmla="val 33333" name="adj1"/>
                <a:gd fmla="val 75000" name="adj2"/>
              </a:avLst>
            </a:prstGeom>
            <a:solidFill>
              <a:srgbClr val="D4DFF6"/>
            </a:solidFill>
            <a:ln cap="flat" cmpd="sng" w="28575">
              <a:solidFill>
                <a:srgbClr val="1E469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4"/>
            <p:cNvSpPr txBox="1"/>
            <p:nvPr/>
          </p:nvSpPr>
          <p:spPr>
            <a:xfrm rot="453">
              <a:off x="1152150" y="3800425"/>
              <a:ext cx="2277000" cy="38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300">
                  <a:solidFill>
                    <a:srgbClr val="1E469D"/>
                  </a:solidFill>
                  <a:latin typeface="Quicksand"/>
                  <a:ea typeface="Quicksand"/>
                  <a:cs typeface="Quicksand"/>
                  <a:sym typeface="Quicksand"/>
                </a:rPr>
                <a:t>FREE</a:t>
              </a:r>
              <a:r>
                <a:rPr b="1" i="1" lang="en" sz="1300">
                  <a:solidFill>
                    <a:srgbClr val="1E469D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r>
                <a:rPr b="1" lang="en" sz="1300">
                  <a:solidFill>
                    <a:srgbClr val="1E469D"/>
                  </a:solidFill>
                  <a:latin typeface="Quicksand"/>
                  <a:ea typeface="Quicksand"/>
                  <a:cs typeface="Quicksand"/>
                  <a:sym typeface="Quicksand"/>
                </a:rPr>
                <a:t>for MAOT members!</a:t>
              </a:r>
              <a:endParaRPr b="1" sz="1300">
                <a:solidFill>
                  <a:srgbClr val="1E469D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7409" y="0"/>
            <a:ext cx="2077199" cy="92299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430950" y="2461326"/>
            <a:ext cx="3719400" cy="10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Sunday, January 1</a:t>
            </a:r>
            <a:endParaRPr sz="32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  <a:latin typeface="Quicksand"/>
                <a:ea typeface="Quicksand"/>
                <a:cs typeface="Quicksand"/>
                <a:sym typeface="Quicksand"/>
              </a:rPr>
              <a:t>7:00 PM on Zoom</a:t>
            </a:r>
            <a:endParaRPr sz="3200">
              <a:solidFill>
                <a:srgbClr val="000000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